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70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0" autoAdjust="0"/>
    <p:restoredTop sz="94722"/>
  </p:normalViewPr>
  <p:slideViewPr>
    <p:cSldViewPr>
      <p:cViewPr varScale="1">
        <p:scale>
          <a:sx n="78" d="100"/>
          <a:sy n="78" d="100"/>
        </p:scale>
        <p:origin x="14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867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022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446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739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00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56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407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331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157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171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479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355BE-D8C2-4D92-BB4C-395AC5F263F8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919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hyperlink" Target="GLASB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mathdiploma.com/addition-up-to-1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hyperlink" Target="https://www.youtube.com/watch?v=LK4D7gcLim0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youtube.com/watch?v=LCsrvCPmtk8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4DE9D7FF-8808-4BAE-994B-F406956E6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95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809ABC01-8AC1-42F7-A1A3-5CFFF65630A4}"/>
              </a:ext>
            </a:extLst>
          </p:cNvPr>
          <p:cNvSpPr/>
          <p:nvPr/>
        </p:nvSpPr>
        <p:spPr>
          <a:xfrm>
            <a:off x="300427" y="911391"/>
            <a:ext cx="8208912" cy="1270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sl-SI" sz="2000" cap="all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Slika 10">
            <a:extLst>
              <a:ext uri="{FF2B5EF4-FFF2-40B4-BE49-F238E27FC236}">
                <a16:creationId xmlns:a16="http://schemas.microsoft.com/office/drawing/2014/main" id="{F1820EB0-E05B-4C66-B8F3-DB6EEA1CB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64" y="4038749"/>
            <a:ext cx="3521075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Slika 11" descr="Dirigent coat stick music orchestra – Stock Editorial Photo ...">
            <a:extLst>
              <a:ext uri="{FF2B5EF4-FFF2-40B4-BE49-F238E27FC236}">
                <a16:creationId xmlns:a16="http://schemas.microsoft.com/office/drawing/2014/main" id="{DAC2B12C-86E6-4C55-8580-C76FC816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1"/>
          <a:stretch>
            <a:fillRect/>
          </a:stretch>
        </p:blipFill>
        <p:spPr bwMode="auto">
          <a:xfrm>
            <a:off x="6505914" y="374650"/>
            <a:ext cx="2003425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D54E9ABE-EC18-4216-AF0B-EDBD9AE93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36" y="511006"/>
            <a:ext cx="5562364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Danes boš sestavil </a:t>
            </a:r>
            <a:r>
              <a:rPr kumimoji="0" lang="sl-SI" altLang="sl-SI" sz="17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ORKESTER </a:t>
            </a:r>
            <a:r>
              <a:rPr kumimoji="0" lang="sl-SI" altLang="sl-SI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(skupino glasbenikov). To so lahko plišaste živali ali pa tvoji družinski člani. </a:t>
            </a:r>
            <a:r>
              <a:rPr kumimoji="0" lang="sl-SI" altLang="sl-SI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😉</a:t>
            </a:r>
            <a:r>
              <a:rPr kumimoji="0" lang="sl-SI" altLang="sl-SI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Če želiš, lahko uporabiš tudi doma najdeno „dirigentsko palico“ </a:t>
            </a:r>
            <a:r>
              <a:rPr kumimoji="0" lang="sl-SI" altLang="sl-SI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kumimoji="0" lang="sl-SI" altLang="sl-SI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njo boš vodil igranje svojih glasbenikov. Pazi na glasbo, kdaj je hitra, počasna, glasna, tiha in z gibi rok ter palice to nakazuj svojim glasbenikom. </a:t>
            </a:r>
            <a:endParaRPr kumimoji="0" lang="sl-SI" altLang="sl-SI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9F5CBC-B0AE-4CB7-A512-A2726B8CB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3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9E2FA34-7510-4E24-9B68-7C32730AB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4393170"/>
            <a:ext cx="2952328" cy="9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1400" dirty="0">
                <a:hlinkClick r:id="rId4" action="ppaction://hlinkfile"/>
              </a:rPr>
              <a:t>GLASBA</a:t>
            </a:r>
            <a:endParaRPr lang="sl-SI" sz="1400" dirty="0"/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sl-SI" altLang="sl-SI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Skladba traja 10 minut, vendar jo kot dirigent lahko ustrezno skrajšaš.  </a:t>
            </a:r>
            <a:r>
              <a:rPr kumimoji="0" lang="sl-SI" altLang="sl-SI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😊</a:t>
            </a:r>
            <a:r>
              <a:rPr kumimoji="0" lang="sl-SI" altLang="sl-SI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0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nozavri so izumrli">
            <a:extLst>
              <a:ext uri="{FF2B5EF4-FFF2-40B4-BE49-F238E27FC236}">
                <a16:creationId xmlns:a16="http://schemas.microsoft.com/office/drawing/2014/main" id="{114461C9-B109-4DDE-A8B4-0FB2FA44D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1" t="58338" r="8387" b="4768"/>
          <a:stretch/>
        </p:blipFill>
        <p:spPr bwMode="auto">
          <a:xfrm>
            <a:off x="7020272" y="2209055"/>
            <a:ext cx="648073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95D4A12-374E-4552-873F-60F918922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05" y="993843"/>
            <a:ext cx="3816424" cy="3451482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C8D7B15-6236-4C60-B0E5-DB3ABFBBD582}"/>
              </a:ext>
            </a:extLst>
          </p:cNvPr>
          <p:cNvSpPr txBox="1"/>
          <p:nvPr/>
        </p:nvSpPr>
        <p:spPr>
          <a:xfrm>
            <a:off x="539552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PRIMERJAJ TIRANOZAVRA IN ČLOVEKA PO VELIKOSTI. KAKO BI MED NJIMA PRAVILNO NARISAL ZNAK &lt; &gt; ALI =? 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284858BB-3F9E-4021-A500-86C643B3A7B2}"/>
              </a:ext>
            </a:extLst>
          </p:cNvPr>
          <p:cNvSpPr/>
          <p:nvPr/>
        </p:nvSpPr>
        <p:spPr>
          <a:xfrm>
            <a:off x="533760" y="5552611"/>
            <a:ext cx="6324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4"/>
              </a:rPr>
              <a:t>https://www.mathdiploma.com/addition-up-to-10/</a:t>
            </a:r>
            <a:endParaRPr lang="sl-SI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5DCEEE9-D974-455A-B503-02197F1ACBAC}"/>
              </a:ext>
            </a:extLst>
          </p:cNvPr>
          <p:cNvSpPr txBox="1"/>
          <p:nvPr/>
        </p:nvSpPr>
        <p:spPr>
          <a:xfrm>
            <a:off x="522198" y="5085184"/>
            <a:ext cx="807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ŠE NEKAJ VAJ ZA RAČUNANJE DO 10 NAJDEŠ NA SPODNJI POVEZAVI:</a:t>
            </a:r>
          </a:p>
        </p:txBody>
      </p:sp>
    </p:spTree>
    <p:extLst>
      <p:ext uri="{BB962C8B-B14F-4D97-AF65-F5344CB8AC3E}">
        <p14:creationId xmlns:p14="http://schemas.microsoft.com/office/powerpoint/2010/main" val="2206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259773" y="50305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cap="all" dirty="0">
              <a:solidFill>
                <a:srgbClr val="434343"/>
              </a:solidFill>
              <a:latin typeface="Montserrat"/>
            </a:endParaRPr>
          </a:p>
          <a:p>
            <a:endParaRPr lang="sl-SI" cap="all" dirty="0">
              <a:solidFill>
                <a:srgbClr val="434343"/>
              </a:solidFill>
              <a:latin typeface="Montserrat"/>
            </a:endParaRPr>
          </a:p>
          <a:p>
            <a:r>
              <a:rPr lang="sl-SI" cap="all" dirty="0">
                <a:solidFill>
                  <a:srgbClr val="FF0000"/>
                </a:solidFill>
                <a:latin typeface="Montserrat"/>
              </a:rPr>
              <a:t>                                           Iz malo tršega papirja izdelaj dinozavra.</a:t>
            </a:r>
          </a:p>
          <a:p>
            <a:r>
              <a:rPr lang="sl-SI" cap="all" dirty="0">
                <a:solidFill>
                  <a:srgbClr val="FF0000"/>
                </a:solidFill>
                <a:latin typeface="Montserrat"/>
              </a:rPr>
              <a:t>                                           </a:t>
            </a:r>
            <a:r>
              <a:rPr lang="sl-SI" cap="all" dirty="0">
                <a:solidFill>
                  <a:schemeClr val="accent3">
                    <a:lumMod val="50000"/>
                  </a:schemeClr>
                </a:solidFill>
                <a:latin typeface="Montserrat"/>
              </a:rPr>
              <a:t>(predloga v </a:t>
            </a:r>
            <a:r>
              <a:rPr lang="sl-SI" cap="all" dirty="0" err="1">
                <a:solidFill>
                  <a:schemeClr val="accent3">
                    <a:lumMod val="50000"/>
                  </a:schemeClr>
                </a:solidFill>
                <a:latin typeface="Montserrat"/>
              </a:rPr>
              <a:t>wordu</a:t>
            </a:r>
            <a:r>
              <a:rPr lang="sl-SI" cap="all" dirty="0">
                <a:solidFill>
                  <a:schemeClr val="accent3">
                    <a:lumMod val="50000"/>
                  </a:schemeClr>
                </a:solidFill>
                <a:latin typeface="Montserrat"/>
              </a:rPr>
              <a:t>) </a:t>
            </a:r>
            <a:endParaRPr lang="sl-SI" cap="all" dirty="0">
              <a:solidFill>
                <a:srgbClr val="FF0000"/>
              </a:solidFill>
              <a:latin typeface="Montserrat"/>
            </a:endParaRPr>
          </a:p>
          <a:p>
            <a:endParaRPr lang="sl-SI" cap="all" dirty="0">
              <a:solidFill>
                <a:srgbClr val="FF0000"/>
              </a:solidFill>
              <a:latin typeface="Montserrat"/>
            </a:endParaRPr>
          </a:p>
          <a:p>
            <a:endParaRPr lang="sl-SI" cap="all" dirty="0">
              <a:solidFill>
                <a:srgbClr val="FF0000"/>
              </a:solidFill>
              <a:latin typeface="Montserrat"/>
            </a:endParaRPr>
          </a:p>
          <a:p>
            <a:endParaRPr lang="sl-SI" cap="all" dirty="0">
              <a:solidFill>
                <a:srgbClr val="00B050"/>
              </a:solidFill>
              <a:latin typeface="Montserrat"/>
            </a:endParaRPr>
          </a:p>
          <a:p>
            <a:endParaRPr lang="sl-SI" cap="all" dirty="0">
              <a:solidFill>
                <a:srgbClr val="00B050"/>
              </a:solidFill>
              <a:latin typeface="Montserrat"/>
            </a:endParaRPr>
          </a:p>
          <a:p>
            <a:endParaRPr lang="sl-SI" cap="all" dirty="0">
              <a:solidFill>
                <a:srgbClr val="00B050"/>
              </a:solidFill>
              <a:latin typeface="Montserrat"/>
            </a:endParaRPr>
          </a:p>
          <a:p>
            <a:r>
              <a:rPr lang="sl-SI" cap="all" dirty="0">
                <a:solidFill>
                  <a:srgbClr val="00B050"/>
                </a:solidFill>
                <a:latin typeface="Montserrat"/>
              </a:rPr>
              <a:t>zaplešimo z </a:t>
            </a:r>
            <a:r>
              <a:rPr lang="sl-SI" cap="all" dirty="0" err="1">
                <a:solidFill>
                  <a:srgbClr val="00B050"/>
                </a:solidFill>
                <a:latin typeface="Montserrat"/>
              </a:rPr>
              <a:t>dINOM</a:t>
            </a:r>
            <a:r>
              <a:rPr lang="sl-SI" cap="all" dirty="0">
                <a:solidFill>
                  <a:srgbClr val="00B050"/>
                </a:solidFill>
                <a:latin typeface="Montserrat"/>
              </a:rPr>
              <a:t>:</a:t>
            </a:r>
          </a:p>
          <a:p>
            <a:r>
              <a:rPr lang="sl-SI" dirty="0">
                <a:hlinkClick r:id="rId2"/>
              </a:rPr>
              <a:t>https://www.youtube.com/watch?v=LK4D7gcLim0</a:t>
            </a:r>
            <a:endParaRPr lang="sl-SI" cap="all" dirty="0">
              <a:solidFill>
                <a:srgbClr val="FF0000"/>
              </a:solidFill>
              <a:latin typeface="Montserrat"/>
            </a:endParaRPr>
          </a:p>
          <a:p>
            <a:endParaRPr lang="sl-SI" cap="all" dirty="0">
              <a:solidFill>
                <a:srgbClr val="00B050"/>
              </a:solidFill>
              <a:latin typeface="Montserrat"/>
            </a:endParaRPr>
          </a:p>
          <a:p>
            <a:endParaRPr lang="sl-SI" cap="all" dirty="0">
              <a:solidFill>
                <a:srgbClr val="00B050"/>
              </a:solidFill>
              <a:latin typeface="Montserrat"/>
            </a:endParaRPr>
          </a:p>
          <a:p>
            <a:endParaRPr lang="sl-SI" cap="all" dirty="0">
              <a:solidFill>
                <a:srgbClr val="00B050"/>
              </a:solidFill>
              <a:latin typeface="Montserrat"/>
            </a:endParaRPr>
          </a:p>
          <a:p>
            <a:endParaRPr lang="sl-SI" cap="all" dirty="0">
              <a:solidFill>
                <a:srgbClr val="00B050"/>
              </a:solidFill>
              <a:latin typeface="Montserrat"/>
            </a:endParaRPr>
          </a:p>
          <a:p>
            <a:endParaRPr lang="sl-SI" cap="all" dirty="0">
              <a:solidFill>
                <a:srgbClr val="00B050"/>
              </a:solidFill>
              <a:latin typeface="Montserrat"/>
            </a:endParaRPr>
          </a:p>
          <a:p>
            <a:endParaRPr lang="sl-SI" cap="all" dirty="0">
              <a:solidFill>
                <a:srgbClr val="00B050"/>
              </a:solidFill>
              <a:latin typeface="Montserrat"/>
            </a:endParaRPr>
          </a:p>
          <a:p>
            <a:r>
              <a:rPr lang="sl-SI" cap="all" dirty="0">
                <a:solidFill>
                  <a:srgbClr val="00B050"/>
                </a:solidFill>
                <a:latin typeface="Montserrat"/>
              </a:rPr>
              <a:t>	                           lahko si ogledaš še risanko o dinozavru</a:t>
            </a:r>
            <a:endParaRPr lang="sl-SI" sz="800" cap="all" dirty="0">
              <a:solidFill>
                <a:srgbClr val="FF0000"/>
              </a:solidFill>
              <a:latin typeface="Montserrat"/>
            </a:endParaRPr>
          </a:p>
        </p:txBody>
      </p:sp>
      <p:pic>
        <p:nvPicPr>
          <p:cNvPr id="4" name="Slika 3" descr="Rezultat iskanja slik za children create clipart">
            <a:extLst>
              <a:ext uri="{FF2B5EF4-FFF2-40B4-BE49-F238E27FC236}">
                <a16:creationId xmlns:a16="http://schemas.microsoft.com/office/drawing/2014/main" id="{51512455-AFE9-4E16-BA0B-07597A58C30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8"/>
          <a:stretch/>
        </p:blipFill>
        <p:spPr bwMode="auto">
          <a:xfrm>
            <a:off x="459291" y="539584"/>
            <a:ext cx="1895475" cy="1334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814DFD6-0184-4322-919C-280FF22A91FB}"/>
              </a:ext>
            </a:extLst>
          </p:cNvPr>
          <p:cNvSpPr txBox="1"/>
          <p:nvPr/>
        </p:nvSpPr>
        <p:spPr>
          <a:xfrm>
            <a:off x="7259562" y="6426612"/>
            <a:ext cx="188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dirty="0"/>
              <a:t>Vir: Internet</a:t>
            </a:r>
          </a:p>
        </p:txBody>
      </p:sp>
      <p:pic>
        <p:nvPicPr>
          <p:cNvPr id="6" name="Slika 5" descr="Rezultat iskanja slik za children dancing clipart">
            <a:extLst>
              <a:ext uri="{FF2B5EF4-FFF2-40B4-BE49-F238E27FC236}">
                <a16:creationId xmlns:a16="http://schemas.microsoft.com/office/drawing/2014/main" id="{3ADA825F-BA02-42E5-84BC-43BD4DBC3E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6286">
            <a:off x="5668775" y="2110735"/>
            <a:ext cx="2448272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DD62E42-3E15-4636-ADB2-B829B85349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11" t="20471" r="38006" b="17800"/>
          <a:stretch/>
        </p:blipFill>
        <p:spPr>
          <a:xfrm>
            <a:off x="130168" y="4794192"/>
            <a:ext cx="2265225" cy="1632420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DDC532E3-68E4-4724-890F-E0B71D870C6C}"/>
              </a:ext>
            </a:extLst>
          </p:cNvPr>
          <p:cNvSpPr/>
          <p:nvPr/>
        </p:nvSpPr>
        <p:spPr>
          <a:xfrm>
            <a:off x="2537448" y="5184156"/>
            <a:ext cx="5561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6"/>
              </a:rPr>
              <a:t>https://www.youtube.com/watch?v=LCsrvCPmtk8</a:t>
            </a:r>
            <a:endParaRPr lang="sl-SI" dirty="0"/>
          </a:p>
        </p:txBody>
      </p:sp>
      <p:pic>
        <p:nvPicPr>
          <p:cNvPr id="13" name="Slika 12" descr="Rezultat iskanja slik za children they listen, they watch clipart">
            <a:extLst>
              <a:ext uri="{FF2B5EF4-FFF2-40B4-BE49-F238E27FC236}">
                <a16:creationId xmlns:a16="http://schemas.microsoft.com/office/drawing/2014/main" id="{8B518E01-C52A-45B3-9561-F658AC44991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557">
            <a:off x="7469865" y="4484589"/>
            <a:ext cx="1204617" cy="1125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9624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2875</TotalTime>
  <Words>177</Words>
  <Application>Microsoft Office PowerPoint</Application>
  <PresentationFormat>Diaprojekcija na zaslonu (4:3)</PresentationFormat>
  <Paragraphs>29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Montserrat</vt:lpstr>
      <vt:lpstr>Officeova tema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PTICE PRI NAS</dc:title>
  <dc:creator>Mateja</dc:creator>
  <cp:lastModifiedBy>Tobija</cp:lastModifiedBy>
  <cp:revision>67</cp:revision>
  <dcterms:created xsi:type="dcterms:W3CDTF">2017-03-15T12:24:01Z</dcterms:created>
  <dcterms:modified xsi:type="dcterms:W3CDTF">2020-03-31T13:55:09Z</dcterms:modified>
</cp:coreProperties>
</file>